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57" r:id="rId4"/>
    <p:sldId id="258" r:id="rId5"/>
    <p:sldId id="259" r:id="rId6"/>
    <p:sldId id="260" r:id="rId7"/>
    <p:sldId id="26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0" d="100"/>
          <a:sy n="110" d="100"/>
        </p:scale>
        <p:origin x="63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2ED4F-4D6A-4E43-A6F9-72F125098B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93639F-E423-495C-9B6B-D0C66F3E36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043D0D-C602-40B4-9993-4C7374446BED}"/>
              </a:ext>
            </a:extLst>
          </p:cNvPr>
          <p:cNvSpPr>
            <a:spLocks noGrp="1"/>
          </p:cNvSpPr>
          <p:nvPr>
            <p:ph type="dt" sz="half" idx="10"/>
          </p:nvPr>
        </p:nvSpPr>
        <p:spPr/>
        <p:txBody>
          <a:bodyPr/>
          <a:lstStyle/>
          <a:p>
            <a:fld id="{9F7DABA4-05C4-4885-9AF1-C20847580203}" type="datetimeFigureOut">
              <a:rPr lang="en-US" smtClean="0"/>
              <a:t>6/1/2021</a:t>
            </a:fld>
            <a:endParaRPr lang="en-US"/>
          </a:p>
        </p:txBody>
      </p:sp>
      <p:sp>
        <p:nvSpPr>
          <p:cNvPr id="5" name="Footer Placeholder 4">
            <a:extLst>
              <a:ext uri="{FF2B5EF4-FFF2-40B4-BE49-F238E27FC236}">
                <a16:creationId xmlns:a16="http://schemas.microsoft.com/office/drawing/2014/main" id="{A1F3369E-92DD-44EC-BB46-92A8A8780A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72429B-1EC6-4A6A-9A11-6EE82B4D17BB}"/>
              </a:ext>
            </a:extLst>
          </p:cNvPr>
          <p:cNvSpPr>
            <a:spLocks noGrp="1"/>
          </p:cNvSpPr>
          <p:nvPr>
            <p:ph type="sldNum" sz="quarter" idx="12"/>
          </p:nvPr>
        </p:nvSpPr>
        <p:spPr/>
        <p:txBody>
          <a:bodyPr/>
          <a:lstStyle/>
          <a:p>
            <a:fld id="{613D93A4-1052-4F91-B5A6-868389AC31C7}" type="slidenum">
              <a:rPr lang="en-US" smtClean="0"/>
              <a:t>‹#›</a:t>
            </a:fld>
            <a:endParaRPr lang="en-US"/>
          </a:p>
        </p:txBody>
      </p:sp>
    </p:spTree>
    <p:extLst>
      <p:ext uri="{BB962C8B-B14F-4D97-AF65-F5344CB8AC3E}">
        <p14:creationId xmlns:p14="http://schemas.microsoft.com/office/powerpoint/2010/main" val="2247373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3CA94-5383-4FB7-A1AF-CD8473E3BC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5C63FA-BCFE-4A68-88BA-CB5793FDBF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251994-0605-4C68-91D4-790B350D0E16}"/>
              </a:ext>
            </a:extLst>
          </p:cNvPr>
          <p:cNvSpPr>
            <a:spLocks noGrp="1"/>
          </p:cNvSpPr>
          <p:nvPr>
            <p:ph type="dt" sz="half" idx="10"/>
          </p:nvPr>
        </p:nvSpPr>
        <p:spPr/>
        <p:txBody>
          <a:bodyPr/>
          <a:lstStyle/>
          <a:p>
            <a:fld id="{9F7DABA4-05C4-4885-9AF1-C20847580203}" type="datetimeFigureOut">
              <a:rPr lang="en-US" smtClean="0"/>
              <a:t>6/1/2021</a:t>
            </a:fld>
            <a:endParaRPr lang="en-US"/>
          </a:p>
        </p:txBody>
      </p:sp>
      <p:sp>
        <p:nvSpPr>
          <p:cNvPr id="5" name="Footer Placeholder 4">
            <a:extLst>
              <a:ext uri="{FF2B5EF4-FFF2-40B4-BE49-F238E27FC236}">
                <a16:creationId xmlns:a16="http://schemas.microsoft.com/office/drawing/2014/main" id="{4B139364-14A3-4A36-BA8B-5D31EBBD93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3A1C7A-46BC-429C-B291-25BD76B89ABC}"/>
              </a:ext>
            </a:extLst>
          </p:cNvPr>
          <p:cNvSpPr>
            <a:spLocks noGrp="1"/>
          </p:cNvSpPr>
          <p:nvPr>
            <p:ph type="sldNum" sz="quarter" idx="12"/>
          </p:nvPr>
        </p:nvSpPr>
        <p:spPr/>
        <p:txBody>
          <a:bodyPr/>
          <a:lstStyle/>
          <a:p>
            <a:fld id="{613D93A4-1052-4F91-B5A6-868389AC31C7}" type="slidenum">
              <a:rPr lang="en-US" smtClean="0"/>
              <a:t>‹#›</a:t>
            </a:fld>
            <a:endParaRPr lang="en-US"/>
          </a:p>
        </p:txBody>
      </p:sp>
    </p:spTree>
    <p:extLst>
      <p:ext uri="{BB962C8B-B14F-4D97-AF65-F5344CB8AC3E}">
        <p14:creationId xmlns:p14="http://schemas.microsoft.com/office/powerpoint/2010/main" val="1452729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78732B-EF99-447B-B34D-39056CCA2F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FE46FC-64AA-4EF1-A743-5F8026BC83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62F853-CDDF-4AE6-804D-0E5D88FE213E}"/>
              </a:ext>
            </a:extLst>
          </p:cNvPr>
          <p:cNvSpPr>
            <a:spLocks noGrp="1"/>
          </p:cNvSpPr>
          <p:nvPr>
            <p:ph type="dt" sz="half" idx="10"/>
          </p:nvPr>
        </p:nvSpPr>
        <p:spPr/>
        <p:txBody>
          <a:bodyPr/>
          <a:lstStyle/>
          <a:p>
            <a:fld id="{9F7DABA4-05C4-4885-9AF1-C20847580203}" type="datetimeFigureOut">
              <a:rPr lang="en-US" smtClean="0"/>
              <a:t>6/1/2021</a:t>
            </a:fld>
            <a:endParaRPr lang="en-US"/>
          </a:p>
        </p:txBody>
      </p:sp>
      <p:sp>
        <p:nvSpPr>
          <p:cNvPr id="5" name="Footer Placeholder 4">
            <a:extLst>
              <a:ext uri="{FF2B5EF4-FFF2-40B4-BE49-F238E27FC236}">
                <a16:creationId xmlns:a16="http://schemas.microsoft.com/office/drawing/2014/main" id="{97B17EFB-52C3-463E-927E-938F33F196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85CCA4-E1C2-46CC-AA0A-F2801B31D418}"/>
              </a:ext>
            </a:extLst>
          </p:cNvPr>
          <p:cNvSpPr>
            <a:spLocks noGrp="1"/>
          </p:cNvSpPr>
          <p:nvPr>
            <p:ph type="sldNum" sz="quarter" idx="12"/>
          </p:nvPr>
        </p:nvSpPr>
        <p:spPr/>
        <p:txBody>
          <a:bodyPr/>
          <a:lstStyle/>
          <a:p>
            <a:fld id="{613D93A4-1052-4F91-B5A6-868389AC31C7}" type="slidenum">
              <a:rPr lang="en-US" smtClean="0"/>
              <a:t>‹#›</a:t>
            </a:fld>
            <a:endParaRPr lang="en-US"/>
          </a:p>
        </p:txBody>
      </p:sp>
    </p:spTree>
    <p:extLst>
      <p:ext uri="{BB962C8B-B14F-4D97-AF65-F5344CB8AC3E}">
        <p14:creationId xmlns:p14="http://schemas.microsoft.com/office/powerpoint/2010/main" val="1149020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6877D-9DCC-4B1F-A66C-18F3079D8E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050AD7-DCD2-42F4-B76A-613A27FD79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408DE0-AAF3-4325-9BBF-8792207E42B0}"/>
              </a:ext>
            </a:extLst>
          </p:cNvPr>
          <p:cNvSpPr>
            <a:spLocks noGrp="1"/>
          </p:cNvSpPr>
          <p:nvPr>
            <p:ph type="dt" sz="half" idx="10"/>
          </p:nvPr>
        </p:nvSpPr>
        <p:spPr/>
        <p:txBody>
          <a:bodyPr/>
          <a:lstStyle/>
          <a:p>
            <a:fld id="{9F7DABA4-05C4-4885-9AF1-C20847580203}" type="datetimeFigureOut">
              <a:rPr lang="en-US" smtClean="0"/>
              <a:t>6/1/2021</a:t>
            </a:fld>
            <a:endParaRPr lang="en-US"/>
          </a:p>
        </p:txBody>
      </p:sp>
      <p:sp>
        <p:nvSpPr>
          <p:cNvPr id="5" name="Footer Placeholder 4">
            <a:extLst>
              <a:ext uri="{FF2B5EF4-FFF2-40B4-BE49-F238E27FC236}">
                <a16:creationId xmlns:a16="http://schemas.microsoft.com/office/drawing/2014/main" id="{437D72E5-43F7-42F8-9213-483D934D4F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F2D7B0-FFC5-4B4A-AAAD-0850E8ACC082}"/>
              </a:ext>
            </a:extLst>
          </p:cNvPr>
          <p:cNvSpPr>
            <a:spLocks noGrp="1"/>
          </p:cNvSpPr>
          <p:nvPr>
            <p:ph type="sldNum" sz="quarter" idx="12"/>
          </p:nvPr>
        </p:nvSpPr>
        <p:spPr/>
        <p:txBody>
          <a:bodyPr/>
          <a:lstStyle/>
          <a:p>
            <a:fld id="{613D93A4-1052-4F91-B5A6-868389AC31C7}" type="slidenum">
              <a:rPr lang="en-US" smtClean="0"/>
              <a:t>‹#›</a:t>
            </a:fld>
            <a:endParaRPr lang="en-US"/>
          </a:p>
        </p:txBody>
      </p:sp>
    </p:spTree>
    <p:extLst>
      <p:ext uri="{BB962C8B-B14F-4D97-AF65-F5344CB8AC3E}">
        <p14:creationId xmlns:p14="http://schemas.microsoft.com/office/powerpoint/2010/main" val="2106009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E379-8E9F-4B60-952F-59FA5752C4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DFB0EE-D1D8-4F9A-A12E-CEB190BC4E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B776D0-6935-4E24-B0BF-EFB4FCF78873}"/>
              </a:ext>
            </a:extLst>
          </p:cNvPr>
          <p:cNvSpPr>
            <a:spLocks noGrp="1"/>
          </p:cNvSpPr>
          <p:nvPr>
            <p:ph type="dt" sz="half" idx="10"/>
          </p:nvPr>
        </p:nvSpPr>
        <p:spPr/>
        <p:txBody>
          <a:bodyPr/>
          <a:lstStyle/>
          <a:p>
            <a:fld id="{9F7DABA4-05C4-4885-9AF1-C20847580203}" type="datetimeFigureOut">
              <a:rPr lang="en-US" smtClean="0"/>
              <a:t>6/1/2021</a:t>
            </a:fld>
            <a:endParaRPr lang="en-US"/>
          </a:p>
        </p:txBody>
      </p:sp>
      <p:sp>
        <p:nvSpPr>
          <p:cNvPr id="5" name="Footer Placeholder 4">
            <a:extLst>
              <a:ext uri="{FF2B5EF4-FFF2-40B4-BE49-F238E27FC236}">
                <a16:creationId xmlns:a16="http://schemas.microsoft.com/office/drawing/2014/main" id="{203216F7-5413-4FC6-863B-A6EEACC54B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E8711E-5561-4053-8FC0-68826CEBDC50}"/>
              </a:ext>
            </a:extLst>
          </p:cNvPr>
          <p:cNvSpPr>
            <a:spLocks noGrp="1"/>
          </p:cNvSpPr>
          <p:nvPr>
            <p:ph type="sldNum" sz="quarter" idx="12"/>
          </p:nvPr>
        </p:nvSpPr>
        <p:spPr/>
        <p:txBody>
          <a:bodyPr/>
          <a:lstStyle/>
          <a:p>
            <a:fld id="{613D93A4-1052-4F91-B5A6-868389AC31C7}" type="slidenum">
              <a:rPr lang="en-US" smtClean="0"/>
              <a:t>‹#›</a:t>
            </a:fld>
            <a:endParaRPr lang="en-US"/>
          </a:p>
        </p:txBody>
      </p:sp>
    </p:spTree>
    <p:extLst>
      <p:ext uri="{BB962C8B-B14F-4D97-AF65-F5344CB8AC3E}">
        <p14:creationId xmlns:p14="http://schemas.microsoft.com/office/powerpoint/2010/main" val="181744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7CB3C-ADD8-4464-A629-3B3A481C20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BC39D8-9AD1-4684-8ECB-5BCD4DDEFB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3A6C83-7DA2-46A7-B96B-4AD24395E3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D8887D-FED5-4BF0-9509-F6DF5A8117D4}"/>
              </a:ext>
            </a:extLst>
          </p:cNvPr>
          <p:cNvSpPr>
            <a:spLocks noGrp="1"/>
          </p:cNvSpPr>
          <p:nvPr>
            <p:ph type="dt" sz="half" idx="10"/>
          </p:nvPr>
        </p:nvSpPr>
        <p:spPr/>
        <p:txBody>
          <a:bodyPr/>
          <a:lstStyle/>
          <a:p>
            <a:fld id="{9F7DABA4-05C4-4885-9AF1-C20847580203}" type="datetimeFigureOut">
              <a:rPr lang="en-US" smtClean="0"/>
              <a:t>6/1/2021</a:t>
            </a:fld>
            <a:endParaRPr lang="en-US"/>
          </a:p>
        </p:txBody>
      </p:sp>
      <p:sp>
        <p:nvSpPr>
          <p:cNvPr id="6" name="Footer Placeholder 5">
            <a:extLst>
              <a:ext uri="{FF2B5EF4-FFF2-40B4-BE49-F238E27FC236}">
                <a16:creationId xmlns:a16="http://schemas.microsoft.com/office/drawing/2014/main" id="{DCD15BBF-4C22-4CBC-8CE2-637CF43EAA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39D9FE-4C47-487C-A1E6-1F201891F7E2}"/>
              </a:ext>
            </a:extLst>
          </p:cNvPr>
          <p:cNvSpPr>
            <a:spLocks noGrp="1"/>
          </p:cNvSpPr>
          <p:nvPr>
            <p:ph type="sldNum" sz="quarter" idx="12"/>
          </p:nvPr>
        </p:nvSpPr>
        <p:spPr/>
        <p:txBody>
          <a:bodyPr/>
          <a:lstStyle/>
          <a:p>
            <a:fld id="{613D93A4-1052-4F91-B5A6-868389AC31C7}" type="slidenum">
              <a:rPr lang="en-US" smtClean="0"/>
              <a:t>‹#›</a:t>
            </a:fld>
            <a:endParaRPr lang="en-US"/>
          </a:p>
        </p:txBody>
      </p:sp>
    </p:spTree>
    <p:extLst>
      <p:ext uri="{BB962C8B-B14F-4D97-AF65-F5344CB8AC3E}">
        <p14:creationId xmlns:p14="http://schemas.microsoft.com/office/powerpoint/2010/main" val="1048820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D6E21-6272-41E6-81C2-D94A80C939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164E23-FEAD-4787-9D5F-E72F373F92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3F19FB-D145-464B-A480-D99B1A49DF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1F644-6B84-41D8-AB37-5CA8EE96DC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72BACE-6BA3-4557-A1AA-B64B776781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088736-E7A7-4BB7-8E4A-08A723D8BEDD}"/>
              </a:ext>
            </a:extLst>
          </p:cNvPr>
          <p:cNvSpPr>
            <a:spLocks noGrp="1"/>
          </p:cNvSpPr>
          <p:nvPr>
            <p:ph type="dt" sz="half" idx="10"/>
          </p:nvPr>
        </p:nvSpPr>
        <p:spPr/>
        <p:txBody>
          <a:bodyPr/>
          <a:lstStyle/>
          <a:p>
            <a:fld id="{9F7DABA4-05C4-4885-9AF1-C20847580203}" type="datetimeFigureOut">
              <a:rPr lang="en-US" smtClean="0"/>
              <a:t>6/1/2021</a:t>
            </a:fld>
            <a:endParaRPr lang="en-US"/>
          </a:p>
        </p:txBody>
      </p:sp>
      <p:sp>
        <p:nvSpPr>
          <p:cNvPr id="8" name="Footer Placeholder 7">
            <a:extLst>
              <a:ext uri="{FF2B5EF4-FFF2-40B4-BE49-F238E27FC236}">
                <a16:creationId xmlns:a16="http://schemas.microsoft.com/office/drawing/2014/main" id="{94226E21-116C-4519-9B98-1FE7B8F02C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87512E-3B6C-4FDE-A763-3201DC87C7C6}"/>
              </a:ext>
            </a:extLst>
          </p:cNvPr>
          <p:cNvSpPr>
            <a:spLocks noGrp="1"/>
          </p:cNvSpPr>
          <p:nvPr>
            <p:ph type="sldNum" sz="quarter" idx="12"/>
          </p:nvPr>
        </p:nvSpPr>
        <p:spPr/>
        <p:txBody>
          <a:bodyPr/>
          <a:lstStyle/>
          <a:p>
            <a:fld id="{613D93A4-1052-4F91-B5A6-868389AC31C7}" type="slidenum">
              <a:rPr lang="en-US" smtClean="0"/>
              <a:t>‹#›</a:t>
            </a:fld>
            <a:endParaRPr lang="en-US"/>
          </a:p>
        </p:txBody>
      </p:sp>
    </p:spTree>
    <p:extLst>
      <p:ext uri="{BB962C8B-B14F-4D97-AF65-F5344CB8AC3E}">
        <p14:creationId xmlns:p14="http://schemas.microsoft.com/office/powerpoint/2010/main" val="1418896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7DAAF-3ABD-41D0-8AAD-1CEE05536A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1CABA4-2284-4BC5-AA3C-6E60829190A5}"/>
              </a:ext>
            </a:extLst>
          </p:cNvPr>
          <p:cNvSpPr>
            <a:spLocks noGrp="1"/>
          </p:cNvSpPr>
          <p:nvPr>
            <p:ph type="dt" sz="half" idx="10"/>
          </p:nvPr>
        </p:nvSpPr>
        <p:spPr/>
        <p:txBody>
          <a:bodyPr/>
          <a:lstStyle/>
          <a:p>
            <a:fld id="{9F7DABA4-05C4-4885-9AF1-C20847580203}" type="datetimeFigureOut">
              <a:rPr lang="en-US" smtClean="0"/>
              <a:t>6/1/2021</a:t>
            </a:fld>
            <a:endParaRPr lang="en-US"/>
          </a:p>
        </p:txBody>
      </p:sp>
      <p:sp>
        <p:nvSpPr>
          <p:cNvPr id="4" name="Footer Placeholder 3">
            <a:extLst>
              <a:ext uri="{FF2B5EF4-FFF2-40B4-BE49-F238E27FC236}">
                <a16:creationId xmlns:a16="http://schemas.microsoft.com/office/drawing/2014/main" id="{6E13F94A-6611-4AD0-98F4-DD29A88F0C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21257E-4667-4F1A-BD42-B2DE0EED1DB5}"/>
              </a:ext>
            </a:extLst>
          </p:cNvPr>
          <p:cNvSpPr>
            <a:spLocks noGrp="1"/>
          </p:cNvSpPr>
          <p:nvPr>
            <p:ph type="sldNum" sz="quarter" idx="12"/>
          </p:nvPr>
        </p:nvSpPr>
        <p:spPr/>
        <p:txBody>
          <a:bodyPr/>
          <a:lstStyle/>
          <a:p>
            <a:fld id="{613D93A4-1052-4F91-B5A6-868389AC31C7}" type="slidenum">
              <a:rPr lang="en-US" smtClean="0"/>
              <a:t>‹#›</a:t>
            </a:fld>
            <a:endParaRPr lang="en-US"/>
          </a:p>
        </p:txBody>
      </p:sp>
    </p:spTree>
    <p:extLst>
      <p:ext uri="{BB962C8B-B14F-4D97-AF65-F5344CB8AC3E}">
        <p14:creationId xmlns:p14="http://schemas.microsoft.com/office/powerpoint/2010/main" val="1321154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84B4BF-6B77-4B38-B96E-DE044980E459}"/>
              </a:ext>
            </a:extLst>
          </p:cNvPr>
          <p:cNvSpPr>
            <a:spLocks noGrp="1"/>
          </p:cNvSpPr>
          <p:nvPr>
            <p:ph type="dt" sz="half" idx="10"/>
          </p:nvPr>
        </p:nvSpPr>
        <p:spPr/>
        <p:txBody>
          <a:bodyPr/>
          <a:lstStyle/>
          <a:p>
            <a:fld id="{9F7DABA4-05C4-4885-9AF1-C20847580203}" type="datetimeFigureOut">
              <a:rPr lang="en-US" smtClean="0"/>
              <a:t>6/1/2021</a:t>
            </a:fld>
            <a:endParaRPr lang="en-US"/>
          </a:p>
        </p:txBody>
      </p:sp>
      <p:sp>
        <p:nvSpPr>
          <p:cNvPr id="3" name="Footer Placeholder 2">
            <a:extLst>
              <a:ext uri="{FF2B5EF4-FFF2-40B4-BE49-F238E27FC236}">
                <a16:creationId xmlns:a16="http://schemas.microsoft.com/office/drawing/2014/main" id="{E1956B09-43B6-42A3-9C14-FE4CD5B44A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621871-0ACA-494B-A0A0-80B14A60EB67}"/>
              </a:ext>
            </a:extLst>
          </p:cNvPr>
          <p:cNvSpPr>
            <a:spLocks noGrp="1"/>
          </p:cNvSpPr>
          <p:nvPr>
            <p:ph type="sldNum" sz="quarter" idx="12"/>
          </p:nvPr>
        </p:nvSpPr>
        <p:spPr/>
        <p:txBody>
          <a:bodyPr/>
          <a:lstStyle/>
          <a:p>
            <a:fld id="{613D93A4-1052-4F91-B5A6-868389AC31C7}" type="slidenum">
              <a:rPr lang="en-US" smtClean="0"/>
              <a:t>‹#›</a:t>
            </a:fld>
            <a:endParaRPr lang="en-US"/>
          </a:p>
        </p:txBody>
      </p:sp>
    </p:spTree>
    <p:extLst>
      <p:ext uri="{BB962C8B-B14F-4D97-AF65-F5344CB8AC3E}">
        <p14:creationId xmlns:p14="http://schemas.microsoft.com/office/powerpoint/2010/main" val="72019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DE084-8569-4DCD-846E-2501059C1E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406710-43BC-4893-A494-B93B8E80CC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A422C5-86ED-4C6E-BF64-0BC368E0B1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D6F3AD-D19D-4C3F-8F5A-B73D08D88B28}"/>
              </a:ext>
            </a:extLst>
          </p:cNvPr>
          <p:cNvSpPr>
            <a:spLocks noGrp="1"/>
          </p:cNvSpPr>
          <p:nvPr>
            <p:ph type="dt" sz="half" idx="10"/>
          </p:nvPr>
        </p:nvSpPr>
        <p:spPr/>
        <p:txBody>
          <a:bodyPr/>
          <a:lstStyle/>
          <a:p>
            <a:fld id="{9F7DABA4-05C4-4885-9AF1-C20847580203}" type="datetimeFigureOut">
              <a:rPr lang="en-US" smtClean="0"/>
              <a:t>6/1/2021</a:t>
            </a:fld>
            <a:endParaRPr lang="en-US"/>
          </a:p>
        </p:txBody>
      </p:sp>
      <p:sp>
        <p:nvSpPr>
          <p:cNvPr id="6" name="Footer Placeholder 5">
            <a:extLst>
              <a:ext uri="{FF2B5EF4-FFF2-40B4-BE49-F238E27FC236}">
                <a16:creationId xmlns:a16="http://schemas.microsoft.com/office/drawing/2014/main" id="{A575CA6D-6803-4B04-A3B5-7AE35DC15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FF3FEE-3AF4-47C8-86E7-A2E6EBC4D672}"/>
              </a:ext>
            </a:extLst>
          </p:cNvPr>
          <p:cNvSpPr>
            <a:spLocks noGrp="1"/>
          </p:cNvSpPr>
          <p:nvPr>
            <p:ph type="sldNum" sz="quarter" idx="12"/>
          </p:nvPr>
        </p:nvSpPr>
        <p:spPr/>
        <p:txBody>
          <a:bodyPr/>
          <a:lstStyle/>
          <a:p>
            <a:fld id="{613D93A4-1052-4F91-B5A6-868389AC31C7}" type="slidenum">
              <a:rPr lang="en-US" smtClean="0"/>
              <a:t>‹#›</a:t>
            </a:fld>
            <a:endParaRPr lang="en-US"/>
          </a:p>
        </p:txBody>
      </p:sp>
    </p:spTree>
    <p:extLst>
      <p:ext uri="{BB962C8B-B14F-4D97-AF65-F5344CB8AC3E}">
        <p14:creationId xmlns:p14="http://schemas.microsoft.com/office/powerpoint/2010/main" val="3820976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F3D00-E2BE-4380-A8B2-56DDBDA793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AE3926-2895-4343-BED1-E5D07DB29D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1627E7-3DC5-409F-878F-77E7196A39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5558CB-7D08-4AB9-94CD-1F5DDE209352}"/>
              </a:ext>
            </a:extLst>
          </p:cNvPr>
          <p:cNvSpPr>
            <a:spLocks noGrp="1"/>
          </p:cNvSpPr>
          <p:nvPr>
            <p:ph type="dt" sz="half" idx="10"/>
          </p:nvPr>
        </p:nvSpPr>
        <p:spPr/>
        <p:txBody>
          <a:bodyPr/>
          <a:lstStyle/>
          <a:p>
            <a:fld id="{9F7DABA4-05C4-4885-9AF1-C20847580203}" type="datetimeFigureOut">
              <a:rPr lang="en-US" smtClean="0"/>
              <a:t>6/1/2021</a:t>
            </a:fld>
            <a:endParaRPr lang="en-US"/>
          </a:p>
        </p:txBody>
      </p:sp>
      <p:sp>
        <p:nvSpPr>
          <p:cNvPr id="6" name="Footer Placeholder 5">
            <a:extLst>
              <a:ext uri="{FF2B5EF4-FFF2-40B4-BE49-F238E27FC236}">
                <a16:creationId xmlns:a16="http://schemas.microsoft.com/office/drawing/2014/main" id="{D2F3D2AD-62CC-4063-B946-099DF0BF29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8C598B-9CB0-44A1-BDE5-1EFF5B4B0EB1}"/>
              </a:ext>
            </a:extLst>
          </p:cNvPr>
          <p:cNvSpPr>
            <a:spLocks noGrp="1"/>
          </p:cNvSpPr>
          <p:nvPr>
            <p:ph type="sldNum" sz="quarter" idx="12"/>
          </p:nvPr>
        </p:nvSpPr>
        <p:spPr/>
        <p:txBody>
          <a:bodyPr/>
          <a:lstStyle/>
          <a:p>
            <a:fld id="{613D93A4-1052-4F91-B5A6-868389AC31C7}" type="slidenum">
              <a:rPr lang="en-US" smtClean="0"/>
              <a:t>‹#›</a:t>
            </a:fld>
            <a:endParaRPr lang="en-US"/>
          </a:p>
        </p:txBody>
      </p:sp>
    </p:spTree>
    <p:extLst>
      <p:ext uri="{BB962C8B-B14F-4D97-AF65-F5344CB8AC3E}">
        <p14:creationId xmlns:p14="http://schemas.microsoft.com/office/powerpoint/2010/main" val="3297185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FD28B-51E2-4AF6-9A50-837BAF2256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CAE17A-EBF1-44C6-B4E3-942E11126B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F4057-699A-4243-8AEE-1A55E6924A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7DABA4-05C4-4885-9AF1-C20847580203}" type="datetimeFigureOut">
              <a:rPr lang="en-US" smtClean="0"/>
              <a:t>6/1/2021</a:t>
            </a:fld>
            <a:endParaRPr lang="en-US"/>
          </a:p>
        </p:txBody>
      </p:sp>
      <p:sp>
        <p:nvSpPr>
          <p:cNvPr id="5" name="Footer Placeholder 4">
            <a:extLst>
              <a:ext uri="{FF2B5EF4-FFF2-40B4-BE49-F238E27FC236}">
                <a16:creationId xmlns:a16="http://schemas.microsoft.com/office/drawing/2014/main" id="{0A54E1F3-BF64-4B34-9962-D649304B71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C495484-BF7F-47E5-BEE8-4168FF8D6D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3D93A4-1052-4F91-B5A6-868389AC31C7}" type="slidenum">
              <a:rPr lang="en-US" smtClean="0"/>
              <a:t>‹#›</a:t>
            </a:fld>
            <a:endParaRPr lang="en-US"/>
          </a:p>
        </p:txBody>
      </p:sp>
    </p:spTree>
    <p:extLst>
      <p:ext uri="{BB962C8B-B14F-4D97-AF65-F5344CB8AC3E}">
        <p14:creationId xmlns:p14="http://schemas.microsoft.com/office/powerpoint/2010/main" val="2191686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slideLayout" Target="../slideLayouts/slideLayout7.xml"/><Relationship Id="rId4" Type="http://schemas.openxmlformats.org/officeDocument/2006/relationships/video" Target="../media/media2.mp4"/></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mailto:mdaily@jeffersonhills.net"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86D21-ED74-446C-9AB3-982A563700BC}"/>
              </a:ext>
            </a:extLst>
          </p:cNvPr>
          <p:cNvSpPr>
            <a:spLocks noGrp="1"/>
          </p:cNvSpPr>
          <p:nvPr>
            <p:ph type="ctrTitle"/>
          </p:nvPr>
        </p:nvSpPr>
        <p:spPr/>
        <p:txBody>
          <a:bodyPr/>
          <a:lstStyle/>
          <a:p>
            <a:r>
              <a:rPr lang="en-US" dirty="0"/>
              <a:t>PA Child Abuse History Clearance</a:t>
            </a:r>
          </a:p>
        </p:txBody>
      </p:sp>
      <p:sp>
        <p:nvSpPr>
          <p:cNvPr id="3" name="Subtitle 2">
            <a:extLst>
              <a:ext uri="{FF2B5EF4-FFF2-40B4-BE49-F238E27FC236}">
                <a16:creationId xmlns:a16="http://schemas.microsoft.com/office/drawing/2014/main" id="{0949EB6B-0584-487E-AAD2-B772928EC970}"/>
              </a:ext>
            </a:extLst>
          </p:cNvPr>
          <p:cNvSpPr>
            <a:spLocks noGrp="1"/>
          </p:cNvSpPr>
          <p:nvPr>
            <p:ph type="subTitle" idx="1"/>
          </p:nvPr>
        </p:nvSpPr>
        <p:spPr/>
        <p:txBody>
          <a:bodyPr/>
          <a:lstStyle/>
          <a:p>
            <a:r>
              <a:rPr lang="en-US" dirty="0"/>
              <a:t>There are two videos and instructions in the following presentation to help you obtain PA Child Abuse History</a:t>
            </a:r>
          </a:p>
          <a:p>
            <a:endParaRPr lang="en-US" dirty="0"/>
          </a:p>
          <a:p>
            <a:r>
              <a:rPr lang="en-US" sz="1400" dirty="0"/>
              <a:t>We recommend you watch the videos first for an overview and then complete your online process</a:t>
            </a:r>
          </a:p>
        </p:txBody>
      </p:sp>
    </p:spTree>
    <p:extLst>
      <p:ext uri="{BB962C8B-B14F-4D97-AF65-F5344CB8AC3E}">
        <p14:creationId xmlns:p14="http://schemas.microsoft.com/office/powerpoint/2010/main" val="1537600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ild Welfare Clearance 1">
            <a:hlinkClick r:id="" action="ppaction://media"/>
            <a:extLst>
              <a:ext uri="{FF2B5EF4-FFF2-40B4-BE49-F238E27FC236}">
                <a16:creationId xmlns:a16="http://schemas.microsoft.com/office/drawing/2014/main" id="{C6B67CE4-8CF2-4BDC-8FD2-DE5CFD9CECA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95326" y="359767"/>
            <a:ext cx="5456414" cy="3069233"/>
          </a:xfrm>
          <a:prstGeom prst="rect">
            <a:avLst/>
          </a:prstGeom>
        </p:spPr>
      </p:pic>
      <p:pic>
        <p:nvPicPr>
          <p:cNvPr id="4" name="Child Welfare Clearance 2">
            <a:hlinkClick r:id="" action="ppaction://media"/>
            <a:extLst>
              <a:ext uri="{FF2B5EF4-FFF2-40B4-BE49-F238E27FC236}">
                <a16:creationId xmlns:a16="http://schemas.microsoft.com/office/drawing/2014/main" id="{298CE1D8-8990-484E-A241-ED65B831E14C}"/>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518274" y="3594100"/>
            <a:ext cx="4883150" cy="2746772"/>
          </a:xfrm>
          <a:prstGeom prst="rect">
            <a:avLst/>
          </a:prstGeom>
        </p:spPr>
      </p:pic>
      <p:sp>
        <p:nvSpPr>
          <p:cNvPr id="5" name="TextBox 4">
            <a:extLst>
              <a:ext uri="{FF2B5EF4-FFF2-40B4-BE49-F238E27FC236}">
                <a16:creationId xmlns:a16="http://schemas.microsoft.com/office/drawing/2014/main" id="{C40640F1-2BC3-4F25-8DD6-D651F28E4F80}"/>
              </a:ext>
            </a:extLst>
          </p:cNvPr>
          <p:cNvSpPr txBox="1"/>
          <p:nvPr/>
        </p:nvSpPr>
        <p:spPr>
          <a:xfrm>
            <a:off x="6886576" y="628650"/>
            <a:ext cx="2571750" cy="369332"/>
          </a:xfrm>
          <a:prstGeom prst="rect">
            <a:avLst/>
          </a:prstGeom>
          <a:noFill/>
        </p:spPr>
        <p:txBody>
          <a:bodyPr wrap="square" rtlCol="0">
            <a:spAutoFit/>
          </a:bodyPr>
          <a:lstStyle/>
          <a:p>
            <a:r>
              <a:rPr lang="en-US" dirty="0"/>
              <a:t>Watch training video #1</a:t>
            </a:r>
          </a:p>
        </p:txBody>
      </p:sp>
      <p:sp>
        <p:nvSpPr>
          <p:cNvPr id="6" name="TextBox 5">
            <a:extLst>
              <a:ext uri="{FF2B5EF4-FFF2-40B4-BE49-F238E27FC236}">
                <a16:creationId xmlns:a16="http://schemas.microsoft.com/office/drawing/2014/main" id="{1EC63E71-6A9C-4D99-983D-493C06755400}"/>
              </a:ext>
            </a:extLst>
          </p:cNvPr>
          <p:cNvSpPr txBox="1"/>
          <p:nvPr/>
        </p:nvSpPr>
        <p:spPr>
          <a:xfrm>
            <a:off x="2238375" y="4572000"/>
            <a:ext cx="3857626" cy="369332"/>
          </a:xfrm>
          <a:prstGeom prst="rect">
            <a:avLst/>
          </a:prstGeom>
          <a:noFill/>
        </p:spPr>
        <p:txBody>
          <a:bodyPr wrap="square" rtlCol="0">
            <a:spAutoFit/>
          </a:bodyPr>
          <a:lstStyle/>
          <a:p>
            <a:r>
              <a:rPr lang="en-US" dirty="0"/>
              <a:t>Watch training video #2 (continued)</a:t>
            </a:r>
          </a:p>
        </p:txBody>
      </p:sp>
      <p:cxnSp>
        <p:nvCxnSpPr>
          <p:cNvPr id="8" name="Straight Arrow Connector 7">
            <a:extLst>
              <a:ext uri="{FF2B5EF4-FFF2-40B4-BE49-F238E27FC236}">
                <a16:creationId xmlns:a16="http://schemas.microsoft.com/office/drawing/2014/main" id="{35054E33-93A2-4E08-9B3E-0B3ED863C2A8}"/>
              </a:ext>
            </a:extLst>
          </p:cNvPr>
          <p:cNvCxnSpPr>
            <a:cxnSpLocks/>
          </p:cNvCxnSpPr>
          <p:nvPr/>
        </p:nvCxnSpPr>
        <p:spPr>
          <a:xfrm flipH="1">
            <a:off x="6287589" y="1219200"/>
            <a:ext cx="13705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A35726C-B552-46AA-AADA-0CF14E2DB6F5}"/>
              </a:ext>
            </a:extLst>
          </p:cNvPr>
          <p:cNvCxnSpPr>
            <a:cxnSpLocks/>
          </p:cNvCxnSpPr>
          <p:nvPr/>
        </p:nvCxnSpPr>
        <p:spPr>
          <a:xfrm>
            <a:off x="4389120" y="5573486"/>
            <a:ext cx="18984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914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55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97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5CB325-25CA-4309-A8E1-0941510F1530}"/>
              </a:ext>
            </a:extLst>
          </p:cNvPr>
          <p:cNvPicPr>
            <a:picLocks noChangeAspect="1"/>
          </p:cNvPicPr>
          <p:nvPr/>
        </p:nvPicPr>
        <p:blipFill>
          <a:blip r:embed="rId2"/>
          <a:stretch>
            <a:fillRect/>
          </a:stretch>
        </p:blipFill>
        <p:spPr>
          <a:xfrm>
            <a:off x="500329" y="363679"/>
            <a:ext cx="8634146" cy="5646595"/>
          </a:xfrm>
          <a:prstGeom prst="rect">
            <a:avLst/>
          </a:prstGeom>
        </p:spPr>
      </p:pic>
      <p:cxnSp>
        <p:nvCxnSpPr>
          <p:cNvPr id="4" name="Straight Arrow Connector 3">
            <a:extLst>
              <a:ext uri="{FF2B5EF4-FFF2-40B4-BE49-F238E27FC236}">
                <a16:creationId xmlns:a16="http://schemas.microsoft.com/office/drawing/2014/main" id="{79BC3D15-19F8-406B-B921-C8098F3899DA}"/>
              </a:ext>
            </a:extLst>
          </p:cNvPr>
          <p:cNvCxnSpPr>
            <a:cxnSpLocks/>
          </p:cNvCxnSpPr>
          <p:nvPr/>
        </p:nvCxnSpPr>
        <p:spPr>
          <a:xfrm flipH="1">
            <a:off x="4441372" y="1898469"/>
            <a:ext cx="4476205" cy="12885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A3F2D81-8F35-48DF-94F5-0A95D65334C8}"/>
              </a:ext>
            </a:extLst>
          </p:cNvPr>
          <p:cNvSpPr txBox="1"/>
          <p:nvPr/>
        </p:nvSpPr>
        <p:spPr>
          <a:xfrm>
            <a:off x="8917577" y="1375954"/>
            <a:ext cx="2774094" cy="1477328"/>
          </a:xfrm>
          <a:prstGeom prst="rect">
            <a:avLst/>
          </a:prstGeom>
          <a:noFill/>
        </p:spPr>
        <p:txBody>
          <a:bodyPr wrap="square" rtlCol="0">
            <a:spAutoFit/>
          </a:bodyPr>
          <a:lstStyle/>
          <a:p>
            <a:r>
              <a:rPr lang="en-US" dirty="0"/>
              <a:t>Choose - Create Individual Account for first time users. </a:t>
            </a:r>
          </a:p>
          <a:p>
            <a:endParaRPr lang="en-US" dirty="0"/>
          </a:p>
          <a:p>
            <a:r>
              <a:rPr lang="en-US" dirty="0"/>
              <a:t>Choose - Individual Login for returning users. </a:t>
            </a:r>
          </a:p>
        </p:txBody>
      </p:sp>
    </p:spTree>
    <p:extLst>
      <p:ext uri="{BB962C8B-B14F-4D97-AF65-F5344CB8AC3E}">
        <p14:creationId xmlns:p14="http://schemas.microsoft.com/office/powerpoint/2010/main" val="726795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998B4005-16E0-4FDC-BC7E-FC7E652A24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927" y="914400"/>
            <a:ext cx="6947854" cy="5029200"/>
          </a:xfrm>
          <a:prstGeom prst="rect">
            <a:avLst/>
          </a:prstGeom>
        </p:spPr>
      </p:pic>
      <p:cxnSp>
        <p:nvCxnSpPr>
          <p:cNvPr id="5" name="Straight Arrow Connector 4">
            <a:extLst>
              <a:ext uri="{FF2B5EF4-FFF2-40B4-BE49-F238E27FC236}">
                <a16:creationId xmlns:a16="http://schemas.microsoft.com/office/drawing/2014/main" id="{7ACC5AC4-F224-44A4-804C-31ED95590EC7}"/>
              </a:ext>
            </a:extLst>
          </p:cNvPr>
          <p:cNvCxnSpPr>
            <a:cxnSpLocks/>
          </p:cNvCxnSpPr>
          <p:nvPr/>
        </p:nvCxnSpPr>
        <p:spPr>
          <a:xfrm flipH="1">
            <a:off x="6096000" y="3800475"/>
            <a:ext cx="2743200" cy="1738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5EB0364-2D75-4501-B7A3-EBEBC653135D}"/>
              </a:ext>
            </a:extLst>
          </p:cNvPr>
          <p:cNvSpPr txBox="1"/>
          <p:nvPr/>
        </p:nvSpPr>
        <p:spPr>
          <a:xfrm>
            <a:off x="8839200" y="2882537"/>
            <a:ext cx="2638697" cy="923330"/>
          </a:xfrm>
          <a:prstGeom prst="rect">
            <a:avLst/>
          </a:prstGeom>
          <a:noFill/>
        </p:spPr>
        <p:txBody>
          <a:bodyPr wrap="square" rtlCol="0">
            <a:spAutoFit/>
          </a:bodyPr>
          <a:lstStyle/>
          <a:p>
            <a:r>
              <a:rPr lang="en-US" dirty="0"/>
              <a:t>Follow the website through the  application process. </a:t>
            </a:r>
          </a:p>
        </p:txBody>
      </p:sp>
    </p:spTree>
    <p:extLst>
      <p:ext uri="{BB962C8B-B14F-4D97-AF65-F5344CB8AC3E}">
        <p14:creationId xmlns:p14="http://schemas.microsoft.com/office/powerpoint/2010/main" val="3818308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BAA2303C-170E-4024-A91C-4738C1AD90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354" y="695325"/>
            <a:ext cx="6614749" cy="4800600"/>
          </a:xfrm>
          <a:prstGeom prst="rect">
            <a:avLst/>
          </a:prstGeom>
        </p:spPr>
      </p:pic>
      <p:sp>
        <p:nvSpPr>
          <p:cNvPr id="4" name="TextBox 3">
            <a:extLst>
              <a:ext uri="{FF2B5EF4-FFF2-40B4-BE49-F238E27FC236}">
                <a16:creationId xmlns:a16="http://schemas.microsoft.com/office/drawing/2014/main" id="{EC537CBD-8408-4C0A-BAAF-8330BD403939}"/>
              </a:ext>
            </a:extLst>
          </p:cNvPr>
          <p:cNvSpPr txBox="1"/>
          <p:nvPr/>
        </p:nvSpPr>
        <p:spPr>
          <a:xfrm>
            <a:off x="7367451" y="1018903"/>
            <a:ext cx="4339195" cy="646331"/>
          </a:xfrm>
          <a:prstGeom prst="rect">
            <a:avLst/>
          </a:prstGeom>
          <a:noFill/>
        </p:spPr>
        <p:txBody>
          <a:bodyPr wrap="square" rtlCol="0">
            <a:spAutoFit/>
          </a:bodyPr>
          <a:lstStyle/>
          <a:p>
            <a:r>
              <a:rPr lang="en-US" dirty="0"/>
              <a:t>Complete this screen for </a:t>
            </a:r>
            <a:r>
              <a:rPr lang="en-US" b="1" dirty="0">
                <a:solidFill>
                  <a:srgbClr val="FF0000"/>
                </a:solidFill>
              </a:rPr>
              <a:t>first time users </a:t>
            </a:r>
            <a:r>
              <a:rPr lang="en-US" dirty="0"/>
              <a:t>creating an Individual Account. </a:t>
            </a:r>
          </a:p>
        </p:txBody>
      </p:sp>
    </p:spTree>
    <p:extLst>
      <p:ext uri="{BB962C8B-B14F-4D97-AF65-F5344CB8AC3E}">
        <p14:creationId xmlns:p14="http://schemas.microsoft.com/office/powerpoint/2010/main" val="2800702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6832D7-706F-4366-B125-D56EA59F5B70}"/>
              </a:ext>
            </a:extLst>
          </p:cNvPr>
          <p:cNvSpPr txBox="1"/>
          <p:nvPr/>
        </p:nvSpPr>
        <p:spPr>
          <a:xfrm>
            <a:off x="1221649" y="1321752"/>
            <a:ext cx="9001125" cy="1754326"/>
          </a:xfrm>
          <a:prstGeom prst="rect">
            <a:avLst/>
          </a:prstGeom>
          <a:noFill/>
        </p:spPr>
        <p:txBody>
          <a:bodyPr wrap="square" rtlCol="0">
            <a:spAutoFit/>
          </a:bodyPr>
          <a:lstStyle/>
          <a:p>
            <a:r>
              <a:rPr lang="en-US" dirty="0"/>
              <a:t>When asked for the </a:t>
            </a:r>
            <a:r>
              <a:rPr lang="en-US" b="1" dirty="0"/>
              <a:t>Application Purpose</a:t>
            </a:r>
          </a:p>
          <a:p>
            <a:r>
              <a:rPr lang="en-US" dirty="0"/>
              <a:t>Choose the following selection:</a:t>
            </a:r>
          </a:p>
          <a:p>
            <a:r>
              <a:rPr lang="en-US" dirty="0"/>
              <a:t>      </a:t>
            </a:r>
          </a:p>
          <a:p>
            <a:r>
              <a:rPr lang="en-US" dirty="0"/>
              <a:t>          Individual 14 years of age or older who is applying for or holding a paid positions an employee with a program, activity, or service, as a person responsible for the child’s welfare or having direct contact with children…….</a:t>
            </a:r>
          </a:p>
        </p:txBody>
      </p:sp>
      <p:sp>
        <p:nvSpPr>
          <p:cNvPr id="3" name="Oval 2">
            <a:extLst>
              <a:ext uri="{FF2B5EF4-FFF2-40B4-BE49-F238E27FC236}">
                <a16:creationId xmlns:a16="http://schemas.microsoft.com/office/drawing/2014/main" id="{3EBEFDEB-D189-4469-BE22-9C8B5DD9E9EC}"/>
              </a:ext>
            </a:extLst>
          </p:cNvPr>
          <p:cNvSpPr/>
          <p:nvPr/>
        </p:nvSpPr>
        <p:spPr>
          <a:xfrm>
            <a:off x="1384664" y="2243954"/>
            <a:ext cx="182608" cy="188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E6B6BE1-9AAA-407A-A622-0B80542A4520}"/>
              </a:ext>
            </a:extLst>
          </p:cNvPr>
          <p:cNvSpPr txBox="1"/>
          <p:nvPr/>
        </p:nvSpPr>
        <p:spPr>
          <a:xfrm>
            <a:off x="1384664" y="4302034"/>
            <a:ext cx="7167153" cy="369332"/>
          </a:xfrm>
          <a:prstGeom prst="rect">
            <a:avLst/>
          </a:prstGeom>
          <a:noFill/>
        </p:spPr>
        <p:txBody>
          <a:bodyPr wrap="square" rtlCol="0">
            <a:spAutoFit/>
          </a:bodyPr>
          <a:lstStyle/>
          <a:p>
            <a:r>
              <a:rPr lang="en-US" dirty="0"/>
              <a:t>Complete all the subsequent screens with your personal information. </a:t>
            </a:r>
          </a:p>
        </p:txBody>
      </p:sp>
    </p:spTree>
    <p:extLst>
      <p:ext uri="{BB962C8B-B14F-4D97-AF65-F5344CB8AC3E}">
        <p14:creationId xmlns:p14="http://schemas.microsoft.com/office/powerpoint/2010/main" val="3126397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CCA4B1-8A5B-4847-9C2E-C89B2C5E83AA}"/>
              </a:ext>
            </a:extLst>
          </p:cNvPr>
          <p:cNvSpPr txBox="1"/>
          <p:nvPr/>
        </p:nvSpPr>
        <p:spPr>
          <a:xfrm>
            <a:off x="1959429" y="1158239"/>
            <a:ext cx="8708571" cy="923330"/>
          </a:xfrm>
          <a:prstGeom prst="rect">
            <a:avLst/>
          </a:prstGeom>
          <a:noFill/>
        </p:spPr>
        <p:txBody>
          <a:bodyPr wrap="square" rtlCol="0">
            <a:spAutoFit/>
          </a:bodyPr>
          <a:lstStyle/>
          <a:p>
            <a:r>
              <a:rPr lang="en-US" dirty="0"/>
              <a:t>When you reach the </a:t>
            </a:r>
            <a:r>
              <a:rPr lang="en-US" b="1" u="sng" dirty="0"/>
              <a:t>Payment</a:t>
            </a:r>
            <a:r>
              <a:rPr lang="en-US" dirty="0"/>
              <a:t> screen – type in the individualized code that was provided by The Borough of Jefferson Hills. This ensures the Borough pays for your PA Child Abuse History Clearance, and you will not be charged.</a:t>
            </a:r>
          </a:p>
        </p:txBody>
      </p:sp>
      <p:sp>
        <p:nvSpPr>
          <p:cNvPr id="3" name="TextBox 2">
            <a:extLst>
              <a:ext uri="{FF2B5EF4-FFF2-40B4-BE49-F238E27FC236}">
                <a16:creationId xmlns:a16="http://schemas.microsoft.com/office/drawing/2014/main" id="{AA4243EE-2FE6-45CE-83AC-A3613AD44B00}"/>
              </a:ext>
            </a:extLst>
          </p:cNvPr>
          <p:cNvSpPr txBox="1"/>
          <p:nvPr/>
        </p:nvSpPr>
        <p:spPr>
          <a:xfrm>
            <a:off x="1959429" y="3428999"/>
            <a:ext cx="8029302" cy="923330"/>
          </a:xfrm>
          <a:prstGeom prst="rect">
            <a:avLst/>
          </a:prstGeom>
          <a:noFill/>
        </p:spPr>
        <p:txBody>
          <a:bodyPr wrap="square" rtlCol="0">
            <a:spAutoFit/>
          </a:bodyPr>
          <a:lstStyle/>
          <a:p>
            <a:r>
              <a:rPr lang="en-US" dirty="0"/>
              <a:t>Submit your application.</a:t>
            </a:r>
          </a:p>
          <a:p>
            <a:endParaRPr lang="en-US" dirty="0"/>
          </a:p>
          <a:p>
            <a:r>
              <a:rPr lang="en-US" dirty="0"/>
              <a:t>Email Meghan Daily with your results of this Clearance – </a:t>
            </a:r>
            <a:r>
              <a:rPr lang="en-US" dirty="0">
                <a:hlinkClick r:id="rId2"/>
              </a:rPr>
              <a:t>mdaily@jeffersonhills.net</a:t>
            </a:r>
            <a:r>
              <a:rPr lang="en-US" dirty="0"/>
              <a:t> </a:t>
            </a:r>
          </a:p>
        </p:txBody>
      </p:sp>
    </p:spTree>
    <p:extLst>
      <p:ext uri="{BB962C8B-B14F-4D97-AF65-F5344CB8AC3E}">
        <p14:creationId xmlns:p14="http://schemas.microsoft.com/office/powerpoint/2010/main" val="40287270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216</Words>
  <Application>Microsoft Office PowerPoint</Application>
  <PresentationFormat>Widescreen</PresentationFormat>
  <Paragraphs>20</Paragraphs>
  <Slides>7</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PA Child Abuse History Clearance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Clearances</dc:title>
  <dc:creator>Meghan Daily</dc:creator>
  <cp:lastModifiedBy>Meghan Daily</cp:lastModifiedBy>
  <cp:revision>9</cp:revision>
  <dcterms:created xsi:type="dcterms:W3CDTF">2021-06-01T13:40:47Z</dcterms:created>
  <dcterms:modified xsi:type="dcterms:W3CDTF">2021-06-01T17:47:08Z</dcterms:modified>
</cp:coreProperties>
</file>